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</p:sldIdLst>
  <p:sldSz cx="14630400" cy="8229600"/>
  <p:notesSz cx="8229600" cy="14630400"/>
  <p:embeddedFontLst>
    <p:embeddedFont>
      <p:font typeface="DM Sans Semi Bold"/>
      <p:regular r:id="rId11"/>
    </p:embeddedFont>
    <p:embeddedFont>
      <p:font typeface="Inter Medium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7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12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Understanding Angular 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 is a powerful open-source web application framework developed by Google. It plays a crucial role in full stack development by providing a robust and opinionated approach to building dynamic and scalable front-end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598974" y="7260081"/>
            <a:ext cx="35872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F8F9F6-64C0-087D-809E-E540F0C02A20}"/>
              </a:ext>
            </a:extLst>
          </p:cNvPr>
          <p:cNvSpPr/>
          <p:nvPr/>
        </p:nvSpPr>
        <p:spPr>
          <a:xfrm>
            <a:off x="12770778" y="7695344"/>
            <a:ext cx="1777429" cy="431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AC519-7827-54A1-F81E-5F06929A9BE8}"/>
              </a:ext>
            </a:extLst>
          </p:cNvPr>
          <p:cNvSpPr txBox="1"/>
          <p:nvPr/>
        </p:nvSpPr>
        <p:spPr>
          <a:xfrm>
            <a:off x="12246795" y="7216724"/>
            <a:ext cx="2681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: Shivendra</a:t>
            </a:r>
          </a:p>
          <a:p>
            <a:r>
              <a:rPr lang="en-US" dirty="0"/>
              <a:t>Roll : 22H51A0557</a:t>
            </a:r>
          </a:p>
          <a:p>
            <a:r>
              <a:rPr lang="en-US" dirty="0"/>
              <a:t>CSE-D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What is Angular?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76048" y="2850237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TypeScript-based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56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 is built on TypeScript, a superset of JavaScript that adds optional static typing.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28791" y="2850237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Component-based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Angular's architecture is centered around reusable UI components that encapsulate logic,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templ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and styles.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33423" y="563713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52123"/>
            <a:ext cx="3006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Dependency Injection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Angular's Dependency Injection system allows for modular and testable application design.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83BE91-6710-5530-B2DB-587113222BE7}"/>
              </a:ext>
            </a:extLst>
          </p:cNvPr>
          <p:cNvSpPr/>
          <p:nvPr/>
        </p:nvSpPr>
        <p:spPr>
          <a:xfrm>
            <a:off x="12770778" y="7695344"/>
            <a:ext cx="1777429" cy="431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999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Angular's Role in Full Stack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141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Front-end Powerhouse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 provides a robust and scalable front-end framework for building complex web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68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 integrates well with various backend technologies, enabling a cohesive full stack solution.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Productivity Boost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Angular's tooling and best practices boost developer productivity and code maintainability.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C1C63C-9569-46E1-915C-27FF7B5FDFC4}"/>
              </a:ext>
            </a:extLst>
          </p:cNvPr>
          <p:cNvSpPr/>
          <p:nvPr/>
        </p:nvSpPr>
        <p:spPr>
          <a:xfrm>
            <a:off x="12770778" y="7695344"/>
            <a:ext cx="1777429" cy="431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160" y="927735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Angular Features and Capabilities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3160" y="2581513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46520" y="2794873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Routing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46520" y="3256240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Angular's powerful routing system enables complex navigation and single-page application (SPA) functionality.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5080" y="2581513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78440" y="2794873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Binding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78440" y="3256240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Angular's two-way data binding simplifies the synchronization of data between the model and view.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3160" y="5048369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446520" y="5261729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Forms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46520" y="5723096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Angular's reactive and template-driven forms provide a robust and flexible approach to handling user input.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5080" y="5048369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378440" y="5261729"/>
            <a:ext cx="282999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Dependency Injection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378440" y="5723096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Angular's built-in Dependency Injection system promotes modular and testable application design.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413F9E-7E9A-E35C-A968-62A25AA1F680}"/>
              </a:ext>
            </a:extLst>
          </p:cNvPr>
          <p:cNvSpPr/>
          <p:nvPr/>
        </p:nvSpPr>
        <p:spPr>
          <a:xfrm>
            <a:off x="12770778" y="7695344"/>
            <a:ext cx="1777429" cy="431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127620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Integrating Angular with Backend Technologies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Backend Integration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 seamlessly integrates with various backend technologies, such as REST APIs and GraphQL.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 works well with both SQL and NoSQL databases, allowing for efficient data handling.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Angular applications can be easily deployed to cloud platforms, ensuring scalability and availability.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FFE79C-2A8B-8B23-6F61-C1EA14BA2798}"/>
              </a:ext>
            </a:extLst>
          </p:cNvPr>
          <p:cNvSpPr/>
          <p:nvPr/>
        </p:nvSpPr>
        <p:spPr>
          <a:xfrm>
            <a:off x="12770778" y="7705618"/>
            <a:ext cx="1777429" cy="431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10787301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Best Practices for Angular Development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81551" y="4807982"/>
            <a:ext cx="117396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Organize code into logical modules to promote reusability and maintainability.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583448" y="4807982"/>
            <a:ext cx="194667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TypeScript Adoption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Leverage TypeScript's static typing and tooling to catch errors early and improve code quality.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39284" y="6491883"/>
            <a:ext cx="202049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3042166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Reactive Programming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Utilize RxJS and the reactive programming paradigm for asynchronous data handling.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7573089" y="6491883"/>
            <a:ext cx="21526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comprehensive unit tests to ensure the reliability of individual components.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B36E22-E1D1-E754-54EC-787E08D507DE}"/>
              </a:ext>
            </a:extLst>
          </p:cNvPr>
          <p:cNvSpPr/>
          <p:nvPr/>
        </p:nvSpPr>
        <p:spPr>
          <a:xfrm>
            <a:off x="12770778" y="7695344"/>
            <a:ext cx="1777429" cy="431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504962"/>
            <a:ext cx="7510582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Scaling Angular Applications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514731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71547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Modular Structure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187559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Organize the application into feature modules to improve code organization and maintainability.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514731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71547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Lazy Loading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187559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lazy loading to optimize performance by only loading necessary modules on demand.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514731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715476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State Management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187559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Utilize a state management solution like NgRx to manage the application's global state effectively.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C52BB1-49C3-FB8E-9E7A-1527F1D893BB}"/>
              </a:ext>
            </a:extLst>
          </p:cNvPr>
          <p:cNvSpPr/>
          <p:nvPr/>
        </p:nvSpPr>
        <p:spPr>
          <a:xfrm>
            <a:off x="12770778" y="7695344"/>
            <a:ext cx="1777429" cy="431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4BF4A-7A11-9A5F-BB3B-6EFFCE0A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61" y="960356"/>
            <a:ext cx="10417996" cy="64013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38E470-A24F-FA4F-55B0-A0BE7C44E846}"/>
              </a:ext>
            </a:extLst>
          </p:cNvPr>
          <p:cNvSpPr/>
          <p:nvPr/>
        </p:nvSpPr>
        <p:spPr>
          <a:xfrm>
            <a:off x="12760503" y="7685070"/>
            <a:ext cx="1756881" cy="472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04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404</Words>
  <Application>Microsoft Office PowerPoint</Application>
  <PresentationFormat>Custom</PresentationFormat>
  <Paragraphs>65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DM Sans Semi Bold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Narra Siddharthreddy</cp:lastModifiedBy>
  <cp:revision>8</cp:revision>
  <dcterms:created xsi:type="dcterms:W3CDTF">2024-11-01T04:53:23Z</dcterms:created>
  <dcterms:modified xsi:type="dcterms:W3CDTF">2024-11-01T05:24:26Z</dcterms:modified>
</cp:coreProperties>
</file>